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96" y="1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darut Thongkham" userId="eded5e47b8fa3a70" providerId="LiveId" clId="{6F4F37BD-C562-4621-AEB0-A043A094875B}"/>
    <pc:docChg chg="modMainMaster">
      <pc:chgData name="Thidarut Thongkham" userId="eded5e47b8fa3a70" providerId="LiveId" clId="{6F4F37BD-C562-4621-AEB0-A043A094875B}" dt="2023-10-05T15:37:00.627" v="0" actId="2085"/>
      <pc:docMkLst>
        <pc:docMk/>
      </pc:docMkLst>
      <pc:sldMasterChg chg="modSldLayout">
        <pc:chgData name="Thidarut Thongkham" userId="eded5e47b8fa3a70" providerId="LiveId" clId="{6F4F37BD-C562-4621-AEB0-A043A094875B}" dt="2023-10-05T15:37:00.627" v="0" actId="2085"/>
        <pc:sldMasterMkLst>
          <pc:docMk/>
          <pc:sldMasterMk cId="1346151806" sldId="2147483648"/>
        </pc:sldMasterMkLst>
        <pc:sldLayoutChg chg="modSp mod">
          <pc:chgData name="Thidarut Thongkham" userId="eded5e47b8fa3a70" providerId="LiveId" clId="{6F4F37BD-C562-4621-AEB0-A043A094875B}" dt="2023-10-05T15:37:00.627" v="0" actId="2085"/>
          <pc:sldLayoutMkLst>
            <pc:docMk/>
            <pc:sldMasterMk cId="1346151806" sldId="2147483648"/>
            <pc:sldLayoutMk cId="209767665" sldId="2147483649"/>
          </pc:sldLayoutMkLst>
          <pc:spChg chg="mod">
            <ac:chgData name="Thidarut Thongkham" userId="eded5e47b8fa3a70" providerId="LiveId" clId="{6F4F37BD-C562-4621-AEB0-A043A094875B}" dt="2023-10-05T15:37:00.627" v="0" actId="2085"/>
            <ac:spMkLst>
              <pc:docMk/>
              <pc:sldMasterMk cId="1346151806" sldId="2147483648"/>
              <pc:sldLayoutMk cId="209767665" sldId="2147483649"/>
              <ac:spMk id="2" creationId="{9CEFF0ED-B1AE-9AF1-C2B2-B81B0E0C1E4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3C34BDF-EC03-BC8E-CD32-661696A08B26}"/>
              </a:ext>
            </a:extLst>
          </p:cNvPr>
          <p:cNvSpPr/>
          <p:nvPr userDrawn="1"/>
        </p:nvSpPr>
        <p:spPr>
          <a:xfrm>
            <a:off x="0" y="0"/>
            <a:ext cx="12192000" cy="2091191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EFF0ED-B1AE-9AF1-C2B2-B81B0E0C1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57149"/>
            <a:ext cx="9144000" cy="1105091"/>
          </a:xfrm>
          <a:solidFill>
            <a:schemeClr val="bg1"/>
          </a:solidFill>
          <a:ln>
            <a:noFill/>
          </a:ln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751D83-5D59-25A4-AB49-03D383B37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5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D4A27-B5D8-E11F-038D-8A3A51A48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825EB-3757-7438-59AF-9A2FF2EA6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EFA79-2D37-EB2D-1388-759BCAC9A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EAC648-7E05-8F72-65B2-E0F2D7AEB285}"/>
              </a:ext>
            </a:extLst>
          </p:cNvPr>
          <p:cNvGrpSpPr/>
          <p:nvPr userDrawn="1"/>
        </p:nvGrpSpPr>
        <p:grpSpPr>
          <a:xfrm>
            <a:off x="391887" y="83851"/>
            <a:ext cx="11293087" cy="1888955"/>
            <a:chOff x="391887" y="83851"/>
            <a:chExt cx="11293087" cy="1888955"/>
          </a:xfrm>
        </p:grpSpPr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DB7ABA70-DDDF-7406-69FA-81030BB2568C}"/>
                </a:ext>
              </a:extLst>
            </p:cNvPr>
            <p:cNvSpPr/>
            <p:nvPr userDrawn="1"/>
          </p:nvSpPr>
          <p:spPr>
            <a:xfrm>
              <a:off x="7548403" y="1264584"/>
              <a:ext cx="4136571" cy="109596"/>
            </a:xfrm>
            <a:prstGeom prst="homePlate">
              <a:avLst>
                <a:gd name="adj" fmla="val 23046"/>
              </a:avLst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rrow: Pentagon 8">
              <a:extLst>
                <a:ext uri="{FF2B5EF4-FFF2-40B4-BE49-F238E27FC236}">
                  <a16:creationId xmlns:a16="http://schemas.microsoft.com/office/drawing/2014/main" id="{D566AC66-D21B-7770-89C5-6CB5D77E3C24}"/>
                </a:ext>
              </a:extLst>
            </p:cNvPr>
            <p:cNvSpPr/>
            <p:nvPr userDrawn="1"/>
          </p:nvSpPr>
          <p:spPr>
            <a:xfrm flipH="1">
              <a:off x="391887" y="1271049"/>
              <a:ext cx="4136571" cy="109596"/>
            </a:xfrm>
            <a:prstGeom prst="homePlate">
              <a:avLst>
                <a:gd name="adj" fmla="val 23046"/>
              </a:avLst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ity skyline with text&#10;&#10;Description automatically generated">
              <a:extLst>
                <a:ext uri="{FF2B5EF4-FFF2-40B4-BE49-F238E27FC236}">
                  <a16:creationId xmlns:a16="http://schemas.microsoft.com/office/drawing/2014/main" id="{BB822283-A8AC-1F66-CF58-7556CA0942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5715" y="83851"/>
              <a:ext cx="3027202" cy="1888955"/>
            </a:xfrm>
            <a:prstGeom prst="rect">
              <a:avLst/>
            </a:prstGeom>
          </p:spPr>
        </p:pic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9496FBA7-36A3-B9E6-47BB-CBC9DF1057AF}"/>
                </a:ext>
              </a:extLst>
            </p:cNvPr>
            <p:cNvSpPr/>
            <p:nvPr userDrawn="1"/>
          </p:nvSpPr>
          <p:spPr>
            <a:xfrm flipH="1">
              <a:off x="499769" y="1319382"/>
              <a:ext cx="4136571" cy="109596"/>
            </a:xfrm>
            <a:prstGeom prst="homePlate">
              <a:avLst>
                <a:gd name="adj" fmla="val 23046"/>
              </a:avLst>
            </a:prstGeom>
            <a:gradFill flip="none" rotWithShape="1">
              <a:gsLst>
                <a:gs pos="0">
                  <a:schemeClr val="accent2">
                    <a:lumMod val="50000"/>
                    <a:shade val="30000"/>
                    <a:satMod val="115000"/>
                  </a:schemeClr>
                </a:gs>
                <a:gs pos="50000">
                  <a:schemeClr val="accent2">
                    <a:lumMod val="50000"/>
                    <a:shade val="67500"/>
                    <a:satMod val="115000"/>
                  </a:schemeClr>
                </a:gs>
                <a:gs pos="100000">
                  <a:schemeClr val="accent2">
                    <a:lumMod val="5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14E93151-1BEF-2DD2-372E-1494BECDBF6C}"/>
                </a:ext>
              </a:extLst>
            </p:cNvPr>
            <p:cNvSpPr/>
            <p:nvPr userDrawn="1"/>
          </p:nvSpPr>
          <p:spPr>
            <a:xfrm>
              <a:off x="7462292" y="1307352"/>
              <a:ext cx="4136571" cy="109596"/>
            </a:xfrm>
            <a:prstGeom prst="homePlate">
              <a:avLst>
                <a:gd name="adj" fmla="val 23046"/>
              </a:avLst>
            </a:prstGeom>
            <a:gradFill flip="none" rotWithShape="1">
              <a:gsLst>
                <a:gs pos="0">
                  <a:schemeClr val="accent2">
                    <a:lumMod val="50000"/>
                    <a:shade val="30000"/>
                    <a:satMod val="115000"/>
                  </a:schemeClr>
                </a:gs>
                <a:gs pos="50000">
                  <a:schemeClr val="accent2">
                    <a:lumMod val="50000"/>
                    <a:shade val="67500"/>
                    <a:satMod val="115000"/>
                  </a:schemeClr>
                </a:gs>
                <a:gs pos="100000">
                  <a:schemeClr val="accent2">
                    <a:lumMod val="5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767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C594C-FA20-6944-527E-C7369F435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FCC0D-24FA-4EEB-7EFF-3411A364F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B2B98-E4C6-0CE3-EF28-6790A6727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D46D9-51F7-33B1-AB2B-0BC9ADA4D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54686-174B-6E66-6A6A-8CABA2D31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4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1B35E-B462-279D-F60D-1C4F7F1BA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28FF4-2881-7EA3-5897-ADACEB076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5793F-AC44-D9F8-979B-E85E7C740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9929C-D031-E34A-A897-1E83D7ADC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069A6-A2FD-67F1-197A-097B0C29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13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B9859-7572-4E3C-2C17-356D7DD00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E257C-39F1-6507-FC88-0AFC6DFC7C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0D95ED-301F-7163-793A-935ABF5EA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1672A-9693-36AF-2FF0-968F55323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D80734-B825-89A8-36C7-E61772C0E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D7EFA-6C17-399A-CF70-FE7796F7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59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57B03-1CE7-8866-CBE4-3F135013E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C5ED6-DDAD-CCAE-B670-468CFC4C9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EE640B-D447-85DD-2AB2-E974CAECD3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FD34F9-E844-146A-E196-E7EE1BBCDB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AAEBCB-0580-27BB-23BB-82BDFB7F3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E6AA90-AF0C-7A2C-23F4-28A93BC7F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2FB4A0-7495-F689-F135-C54009344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61FA1A-C67E-4976-910D-F6976246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1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C19D0-52EF-20B6-D18F-19747609D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20FE1E-9F45-9125-695C-CC8837010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C5F28-A339-70BB-2756-5A6AD747D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4184CA-C2D7-7496-081F-F0260F62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2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4B1B3F-9763-8D8E-3791-5273B7956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536F58-3849-C546-02C1-A525926E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D8C38-E1A2-B372-02A5-0CE281567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3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E8E3E-D28D-C58B-17C8-43B6B52C2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BA798-B8A5-43ED-249A-5AC60166A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0AA73-53AC-D47D-EC04-0E8E71A51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BA585E-700F-830C-3856-B88D5AE2D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3E83-823F-95FB-7030-47447B52B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75C2F-7D09-B027-F6D5-7E411CDE4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0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497D2-7F59-40C2-4412-0E3E8B067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6236EC-B643-52FF-8473-37B0452298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30AEE-BD10-0BB7-7A50-A7E55B4E5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958D6-59EE-45A3-E458-CDCA1BC8F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3BD5D-683F-CD5F-3D9B-60957A56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9BE86-F51B-C6DB-4660-EEBACA360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11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CA35-65F9-DC93-5C27-882754B65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5DEFB-748F-B3FA-BA20-474EFF2F0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BFE6E-3249-9A6D-2D3D-19476FCF0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EE5FA-4142-0A19-9422-D04F36B15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A3B9A-93A6-9102-08C0-FED3E0FB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05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CCD7F1-9C9A-D7AE-90CE-0F71B78258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A55EA0-51CE-E2D1-81DA-B5396C268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FFA1A-36DB-FF91-0670-FB7D27561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63B2E-7B00-974C-65DD-2D5DE9DD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15F4F-7075-EF55-C15F-60B098ED5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1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FF6DB5-DA17-8321-5E48-FCF8E6BF2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00"/>
            <a:ext cx="10515600" cy="75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37F03-6577-8B25-F11B-3CF056D17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8286"/>
            <a:ext cx="10515600" cy="3847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95DCC-CDDD-A3B0-3580-CC56AE7A55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BC474-FAFF-40C9-92A6-7FCA1679D203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FBEE8-5EEA-46D2-146F-6B31768F1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C7B37-C6D4-72B4-94FC-D7895354C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21C78-D812-4415-AED5-95B7DB8F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51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DE2FF-C578-149A-602F-040E0EB05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1256" y="2257149"/>
            <a:ext cx="9136743" cy="110509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7BADE8-599B-12C6-735B-0D8D534BD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4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33C54-174A-4E8B-8902-03CAFDF7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C795C-2223-0F4E-AABA-58BD0EDF8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53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6E4E3-BB68-01E2-FDF8-D05BDEB41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CD284-7080-F686-7315-25BEFE73F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95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Thidarut Thongkham</dc:creator>
  <cp:lastModifiedBy>Thidarut Thongkham</cp:lastModifiedBy>
  <cp:revision>1</cp:revision>
  <dcterms:created xsi:type="dcterms:W3CDTF">2023-10-05T15:29:24Z</dcterms:created>
  <dcterms:modified xsi:type="dcterms:W3CDTF">2023-10-05T15:37:08Z</dcterms:modified>
</cp:coreProperties>
</file>